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8"/>
  </p:notesMasterIdLst>
  <p:sldIdLst>
    <p:sldId id="256" r:id="rId2"/>
    <p:sldId id="338" r:id="rId3"/>
    <p:sldId id="336" r:id="rId4"/>
    <p:sldId id="333" r:id="rId5"/>
    <p:sldId id="334" r:id="rId6"/>
    <p:sldId id="339" r:id="rId7"/>
  </p:sldIdLst>
  <p:sldSz cx="12192000" cy="6858000"/>
  <p:notesSz cx="6858000" cy="9144000"/>
  <p:photoAlbum layout="2pic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harmendra Kumar Sinha - 307016" initials="DKS-3" lastIdx="1" clrIdx="0">
    <p:extLst>
      <p:ext uri="{19B8F6BF-5375-455C-9EA6-DF929625EA0E}">
        <p15:presenceInfo xmlns="" xmlns:p15="http://schemas.microsoft.com/office/powerpoint/2012/main" userId="S::dharmendra.sinha@afcons.com::57071953-9734-4a15-a821-2765927deff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2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 snapToGrid="0">
      <p:cViewPr varScale="1">
        <p:scale>
          <a:sx n="70" d="100"/>
          <a:sy n="70" d="100"/>
        </p:scale>
        <p:origin x="-72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8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1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0978A-8B40-4C80-9AB9-F0458773FAA6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A296F-D1CB-45F0-8D68-7FB8B1FC201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0686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A296F-D1CB-45F0-8D68-7FB8B1FC2015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A296F-D1CB-45F0-8D68-7FB8B1FC2015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13649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A296F-D1CB-45F0-8D68-7FB8B1FC2015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4493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A296F-D1CB-45F0-8D68-7FB8B1FC2015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95593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A296F-D1CB-45F0-8D68-7FB8B1FC2015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09557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A296F-D1CB-45F0-8D68-7FB8B1FC2015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09557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5961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2513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62359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34565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06447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9452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5840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353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4470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6634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8110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6042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6629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2735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8053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7694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8221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9280710-A237-4426-8529-59EE9A32AD47}" type="datetimeFigureOut">
              <a:rPr lang="en-IN" smtClean="0"/>
              <a:pPr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59DA55-1F19-41EE-91AD-96F79B0DD4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22335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609862E-48F9-45AC-8D44-67A0268A79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Snip Diagonal Corner Rectangle 6">
            <a:extLst>
              <a:ext uri="{FF2B5EF4-FFF2-40B4-BE49-F238E27FC236}">
                <a16:creationId xmlns="" xmlns:a16="http://schemas.microsoft.com/office/drawing/2014/main" id="{2D5EEA8B-2D86-4D1D-96B3-6B829030378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F594961-4496-4719-B2D9-CDFFC8087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2826" y="4130726"/>
            <a:ext cx="8817300" cy="1192724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COMMUNITY SERVICE DURING CORONA(COVID-19) OUTBREAK</a:t>
            </a:r>
            <a:endParaRPr lang="en-IN" sz="4800" b="1" dirty="0">
              <a:solidFill>
                <a:srgbClr val="FF0000"/>
              </a:solidFill>
            </a:endParaRPr>
          </a:p>
        </p:txBody>
      </p:sp>
      <p:pic>
        <p:nvPicPr>
          <p:cNvPr id="1030" name="Picture 6" descr="Kanpur News - Knocksense">
            <a:extLst>
              <a:ext uri="{FF2B5EF4-FFF2-40B4-BE49-F238E27FC236}">
                <a16:creationId xmlns="" xmlns:a16="http://schemas.microsoft.com/office/drawing/2014/main" id="{03976C3B-BA41-4C65-828C-AC2A7A94B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8793" y="304337"/>
            <a:ext cx="3780429" cy="37804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576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685" y="6093060"/>
            <a:ext cx="114138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b="1" cap="all" dirty="0" err="1" smtClean="0">
                <a:solidFill>
                  <a:srgbClr val="FF0000"/>
                </a:solidFill>
                <a:latin typeface="Verdana" panose="020B0604030504040204" pitchFamily="34" charset="0"/>
              </a:rPr>
              <a:t>lucknow</a:t>
            </a: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:</a:t>
            </a:r>
            <a:r>
              <a:rPr lang="hi-IN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Community Kitchen set up by </a:t>
            </a:r>
            <a:r>
              <a:rPr lang="en-US" b="1" cap="all" dirty="0" err="1" smtClean="0">
                <a:solidFill>
                  <a:srgbClr val="FF0000"/>
                </a:solidFill>
                <a:latin typeface="Verdana" panose="020B0604030504040204" pitchFamily="34" charset="0"/>
              </a:rPr>
              <a:t>upmrc</a:t>
            </a: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 at transport </a:t>
            </a:r>
            <a:r>
              <a:rPr lang="en-US" b="1" cap="all" dirty="0" err="1" smtClean="0">
                <a:solidFill>
                  <a:srgbClr val="FF0000"/>
                </a:solidFill>
                <a:latin typeface="Verdana" panose="020B0604030504040204" pitchFamily="34" charset="0"/>
              </a:rPr>
              <a:t>nagar</a:t>
            </a: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 metro depot</a:t>
            </a:r>
            <a:endParaRPr lang="en-IN" b="1" cap="all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5" descr="A group of people walking in a park&#10;&#10;Description automatically generated">
            <a:extLst>
              <a:ext uri="{FF2B5EF4-FFF2-40B4-BE49-F238E27FC236}">
                <a16:creationId xmlns="" xmlns:a16="http://schemas.microsoft.com/office/drawing/2014/main" id="{27E2760F-8A03-42CF-A10E-7F06736B5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0549" y="600501"/>
            <a:ext cx="5800299" cy="5295331"/>
          </a:xfrm>
          <a:prstGeom prst="rect">
            <a:avLst/>
          </a:prstGeom>
        </p:spPr>
      </p:pic>
      <p:pic>
        <p:nvPicPr>
          <p:cNvPr id="5" name="Picture 4" descr="A group of people walking on a beach&#10;&#10;Description automatically generated">
            <a:extLst>
              <a:ext uri="{FF2B5EF4-FFF2-40B4-BE49-F238E27FC236}">
                <a16:creationId xmlns="" xmlns:a16="http://schemas.microsoft.com/office/drawing/2014/main" id="{D7C5C8F5-00B9-4E68-9FA6-29DE49444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308" y="600501"/>
            <a:ext cx="5634820" cy="52816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684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B8351AE-93EE-4BD4-983A-E9A583CB45FF}"/>
              </a:ext>
            </a:extLst>
          </p:cNvPr>
          <p:cNvSpPr/>
          <p:nvPr/>
        </p:nvSpPr>
        <p:spPr>
          <a:xfrm>
            <a:off x="1" y="6173857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LUCKNOW: Food packets being prepared and packaged at transport </a:t>
            </a:r>
            <a:r>
              <a:rPr lang="en-US" b="1" cap="all" dirty="0" err="1" smtClean="0">
                <a:solidFill>
                  <a:srgbClr val="FF0000"/>
                </a:solidFill>
                <a:latin typeface="Verdana" panose="020B0604030504040204" pitchFamily="34" charset="0"/>
              </a:rPr>
              <a:t>nagar</a:t>
            </a: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 depot canteen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4" descr="Community Kitchen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55" y="191070"/>
            <a:ext cx="5390864" cy="5595582"/>
          </a:xfrm>
          <a:prstGeom prst="rect">
            <a:avLst/>
          </a:prstGeom>
        </p:spPr>
      </p:pic>
      <p:pic>
        <p:nvPicPr>
          <p:cNvPr id="8" name="Picture 7" descr="Community Kitchen 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5140" y="163772"/>
            <a:ext cx="5827593" cy="56091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9892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035">
            <a:extLst>
              <a:ext uri="{FF2B5EF4-FFF2-40B4-BE49-F238E27FC236}">
                <a16:creationId xmlns:a16="http://schemas.microsoft.com/office/drawing/2014/main" xmlns="" id="{591AE850-1683-49A9-8148-0DF3203319A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900" y="623888"/>
            <a:ext cx="5546623" cy="5516953"/>
          </a:xfrm>
          <a:prstGeom prst="rect">
            <a:avLst/>
          </a:prstGeom>
        </p:spPr>
      </p:pic>
      <p:pic>
        <p:nvPicPr>
          <p:cNvPr id="5" name="Picture 4" descr="0036">
            <a:extLst>
              <a:ext uri="{FF2B5EF4-FFF2-40B4-BE49-F238E27FC236}">
                <a16:creationId xmlns:a16="http://schemas.microsoft.com/office/drawing/2014/main" xmlns="" id="{9F636861-EF6B-467A-B681-FFCA56099E3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email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0300" y="623888"/>
            <a:ext cx="5638800" cy="55086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7F7245F-23C0-4DD8-8110-6650A9FDB822}"/>
              </a:ext>
            </a:extLst>
          </p:cNvPr>
          <p:cNvSpPr/>
          <p:nvPr/>
        </p:nvSpPr>
        <p:spPr>
          <a:xfrm>
            <a:off x="388988" y="6132513"/>
            <a:ext cx="116426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Kanpur: SERVING</a:t>
            </a:r>
            <a:r>
              <a:rPr lang="en-IN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IN" b="1" cap="all" dirty="0">
                <a:solidFill>
                  <a:srgbClr val="FF0000"/>
                </a:solidFill>
                <a:latin typeface="Verdana" panose="020B0604030504040204" pitchFamily="34" charset="0"/>
              </a:rPr>
              <a:t>FOOD PACKETS,HAND SANITIZER &amp; FACE MASK TO THE POLICE PERSONNEL </a:t>
            </a:r>
            <a:r>
              <a:rPr lang="en-IN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&amp; </a:t>
            </a:r>
            <a:r>
              <a:rPr lang="en-IN" b="1" cap="all" dirty="0">
                <a:solidFill>
                  <a:srgbClr val="FF0000"/>
                </a:solidFill>
                <a:latin typeface="Verdana" panose="020B0604030504040204" pitchFamily="34" charset="0"/>
              </a:rPr>
              <a:t>LOCAL PEOPLE </a:t>
            </a:r>
            <a:r>
              <a:rPr lang="en-IN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 near MOTIJHEEL 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8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043">
            <a:extLst>
              <a:ext uri="{FF2B5EF4-FFF2-40B4-BE49-F238E27FC236}">
                <a16:creationId xmlns:a16="http://schemas.microsoft.com/office/drawing/2014/main" xmlns="" id="{A90EA834-FF3C-4BEB-A3AD-4F7AC7D638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900" y="776748"/>
            <a:ext cx="5638800" cy="5083278"/>
          </a:xfrm>
          <a:prstGeom prst="rect">
            <a:avLst/>
          </a:prstGeom>
        </p:spPr>
      </p:pic>
      <p:pic>
        <p:nvPicPr>
          <p:cNvPr id="5" name="Picture 4" descr="0044">
            <a:extLst>
              <a:ext uri="{FF2B5EF4-FFF2-40B4-BE49-F238E27FC236}">
                <a16:creationId xmlns:a16="http://schemas.microsoft.com/office/drawing/2014/main" xmlns="" id="{F1F786A5-5AC5-42CB-9C2B-8DFBAB54A82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email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0300" y="776748"/>
            <a:ext cx="5638800" cy="508327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3F73DBF-45C1-46CC-9B13-2DF2C11B13E0}"/>
              </a:ext>
            </a:extLst>
          </p:cNvPr>
          <p:cNvSpPr/>
          <p:nvPr/>
        </p:nvSpPr>
        <p:spPr>
          <a:xfrm>
            <a:off x="342900" y="5984990"/>
            <a:ext cx="1150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Kanpur: SERVING</a:t>
            </a:r>
            <a:r>
              <a:rPr lang="en-IN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IN" b="1" cap="all" dirty="0">
                <a:solidFill>
                  <a:srgbClr val="FF0000"/>
                </a:solidFill>
                <a:latin typeface="Verdana" panose="020B0604030504040204" pitchFamily="34" charset="0"/>
              </a:rPr>
              <a:t>FOOD PACKETS,HAND SANITIZER &amp; FACE MASK TO THE LOCAL PEOPLE NEAR GEETA NAGAR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20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043">
            <a:extLst>
              <a:ext uri="{FF2B5EF4-FFF2-40B4-BE49-F238E27FC236}">
                <a16:creationId xmlns:a16="http://schemas.microsoft.com/office/drawing/2014/main" xmlns="" id="{A90EA834-FF3C-4BEB-A3AD-4F7AC7D638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900" y="776748"/>
            <a:ext cx="5638800" cy="5083278"/>
          </a:xfrm>
          <a:prstGeom prst="rect">
            <a:avLst/>
          </a:prstGeom>
        </p:spPr>
      </p:pic>
      <p:pic>
        <p:nvPicPr>
          <p:cNvPr id="5" name="Picture 4" descr="0044">
            <a:extLst>
              <a:ext uri="{FF2B5EF4-FFF2-40B4-BE49-F238E27FC236}">
                <a16:creationId xmlns:a16="http://schemas.microsoft.com/office/drawing/2014/main" xmlns="" id="{F1F786A5-5AC5-42CB-9C2B-8DFBAB54A82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email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0300" y="776748"/>
            <a:ext cx="5638800" cy="508327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3F73DBF-45C1-46CC-9B13-2DF2C11B13E0}"/>
              </a:ext>
            </a:extLst>
          </p:cNvPr>
          <p:cNvSpPr/>
          <p:nvPr/>
        </p:nvSpPr>
        <p:spPr>
          <a:xfrm>
            <a:off x="342900" y="5984990"/>
            <a:ext cx="1150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US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Kanpur: </a:t>
            </a:r>
            <a:r>
              <a:rPr lang="en-IN" b="1" cap="all" dirty="0" smtClean="0">
                <a:solidFill>
                  <a:srgbClr val="FF0000"/>
                </a:solidFill>
                <a:latin typeface="Verdana" panose="020B0604030504040204" pitchFamily="34" charset="0"/>
              </a:rPr>
              <a:t>SERVING NEEDY AND UNDERPRIVILEGED NEARBY THE METRO PROJECT AREA</a:t>
            </a:r>
            <a:endParaRPr lang="en-IN" b="1" cap="all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o="urn:schemas-microsoft-com:office:office" xmlns:v="urn:schemas-microsoft-com:vml" xmlns:w10="urn:schemas-microsoft-com:office:word" xmlns:w="http://schemas.openxmlformats.org/wordprocessingml/2006/main" xmlns:a16="http://schemas.microsoft.com/office/drawing/2014/main" xmlns="" xmlns:lc="http://schemas.openxmlformats.org/drawingml/2006/lockedCanvas" id="{0A32A089-F8F2-43A2-A846-A61B545E7F8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="" xmlns:pic="http://schemas.openxmlformats.org/drawingml/2006/picture" xmlns:lc="http://schemas.openxmlformats.org/drawingml/2006/lockedCanvas"/>
              </a:ext>
            </a:extLst>
          </a:blip>
          <a:srcRect l="19186" r="12728" b="26889"/>
          <a:stretch>
            <a:fillRect/>
          </a:stretch>
        </p:blipFill>
        <p:spPr>
          <a:xfrm>
            <a:off x="341195" y="757451"/>
            <a:ext cx="5650172" cy="5138381"/>
          </a:xfrm>
          <a:prstGeom prst="rect">
            <a:avLst/>
          </a:prstGeom>
        </p:spPr>
      </p:pic>
      <p:pic>
        <p:nvPicPr>
          <p:cNvPr id="7" name="Picture 6" descr="0051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o="urn:schemas-microsoft-com:office:office" xmlns:v="urn:schemas-microsoft-com:vml" xmlns:w10="urn:schemas-microsoft-com:office:word" xmlns:w="http://schemas.openxmlformats.org/wordprocessingml/2006/main" xmlns:a16="http://schemas.microsoft.com/office/drawing/2014/main" xmlns="" xmlns:lc="http://schemas.openxmlformats.org/drawingml/2006/lockedCanvas" id="{9D001F12-BA0D-48A0-B59E-9473A1F77793}"/>
              </a:ext>
            </a:extLst>
          </p:cNvPr>
          <p:cNvPicPr/>
          <p:nvPr/>
        </p:nvPicPr>
        <p:blipFill>
          <a:blip r:embed="rId6" cstate="email">
            <a:lum/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 b="8333"/>
          <a:stretch>
            <a:fillRect/>
          </a:stretch>
        </p:blipFill>
        <p:spPr>
          <a:xfrm>
            <a:off x="6214281" y="771097"/>
            <a:ext cx="5631976" cy="509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820252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83</Words>
  <Application>Microsoft Office PowerPoint</Application>
  <PresentationFormat>Custom</PresentationFormat>
  <Paragraphs>12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SERVICE DURING CORONA(COVID-19) OUTBREAK</dc:title>
  <dc:creator>Amanat Ali</dc:creator>
  <cp:lastModifiedBy>devansh</cp:lastModifiedBy>
  <cp:revision>118</cp:revision>
  <dcterms:created xsi:type="dcterms:W3CDTF">2020-04-05T13:03:11Z</dcterms:created>
  <dcterms:modified xsi:type="dcterms:W3CDTF">2020-04-22T18:04:42Z</dcterms:modified>
</cp:coreProperties>
</file>